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79378"/>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5431"/>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4356"/>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7109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27467"/>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7005464"/>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3718375"/>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4593287"/>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4062984"/>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22992"/>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22992"/>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929862"/>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8983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5623"/>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134859"/>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4879378"/>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027467"/>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04532"/>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